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829BB-208A-4A0E-A5C9-7DCB8CCFA11C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9CAEF-FFA9-481E-ADC2-4A8F09611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656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829BB-208A-4A0E-A5C9-7DCB8CCFA11C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9CAEF-FFA9-481E-ADC2-4A8F09611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602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829BB-208A-4A0E-A5C9-7DCB8CCFA11C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9CAEF-FFA9-481E-ADC2-4A8F09611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045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829BB-208A-4A0E-A5C9-7DCB8CCFA11C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9CAEF-FFA9-481E-ADC2-4A8F09611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060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829BB-208A-4A0E-A5C9-7DCB8CCFA11C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9CAEF-FFA9-481E-ADC2-4A8F09611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160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829BB-208A-4A0E-A5C9-7DCB8CCFA11C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9CAEF-FFA9-481E-ADC2-4A8F09611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871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829BB-208A-4A0E-A5C9-7DCB8CCFA11C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9CAEF-FFA9-481E-ADC2-4A8F09611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000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829BB-208A-4A0E-A5C9-7DCB8CCFA11C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9CAEF-FFA9-481E-ADC2-4A8F09611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791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829BB-208A-4A0E-A5C9-7DCB8CCFA11C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9CAEF-FFA9-481E-ADC2-4A8F09611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965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829BB-208A-4A0E-A5C9-7DCB8CCFA11C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9CAEF-FFA9-481E-ADC2-4A8F09611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651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829BB-208A-4A0E-A5C9-7DCB8CCFA11C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9CAEF-FFA9-481E-ADC2-4A8F09611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283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829BB-208A-4A0E-A5C9-7DCB8CCFA11C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9CAEF-FFA9-481E-ADC2-4A8F09611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588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423" y="288717"/>
            <a:ext cx="11965577" cy="4991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:\АТП_АРХИВ\FANUC\Картинки и фото\Соломбальский СМЗ Грейферы\Робот№1\P10405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805" y="1351568"/>
            <a:ext cx="2967655" cy="252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9520" y="4061576"/>
            <a:ext cx="40180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1. Завод по производству лесозаготовительной техники.</a:t>
            </a:r>
          </a:p>
          <a:p>
            <a:r>
              <a:rPr lang="ru-RU" sz="1200" b="1" dirty="0"/>
              <a:t>Состав комплекса: Робот </a:t>
            </a:r>
            <a:r>
              <a:rPr lang="en-US" sz="1200" b="1" dirty="0"/>
              <a:t>Fanuc,</a:t>
            </a:r>
            <a:r>
              <a:rPr lang="ru-RU" sz="1200" b="1" dirty="0"/>
              <a:t> сварочный источник </a:t>
            </a:r>
            <a:r>
              <a:rPr lang="en-US" sz="1200" b="1" dirty="0"/>
              <a:t>Miller</a:t>
            </a:r>
            <a:r>
              <a:rPr lang="ru-RU" sz="1200" b="1" dirty="0"/>
              <a:t>, горелка </a:t>
            </a:r>
            <a:r>
              <a:rPr lang="en-US" sz="1200" b="1" dirty="0"/>
              <a:t>Abicor Binzel, </a:t>
            </a:r>
            <a:r>
              <a:rPr lang="ru-RU" sz="1200" b="1" dirty="0"/>
              <a:t>трехосевой позиционер, станция автоматической очистки горелки, ограждение.</a:t>
            </a:r>
          </a:p>
          <a:p>
            <a:r>
              <a:rPr lang="en-US" sz="1200" b="1" dirty="0"/>
              <a:t>Alt</a:t>
            </a:r>
            <a:r>
              <a:rPr lang="ru-RU" sz="1200" b="1" dirty="0"/>
              <a:t>: робот </a:t>
            </a:r>
            <a:r>
              <a:rPr lang="en-US" sz="1200" b="1" dirty="0"/>
              <a:t>Fanuc, </a:t>
            </a:r>
            <a:r>
              <a:rPr lang="ru-RU" sz="1200" b="1" dirty="0"/>
              <a:t>роботизированный комплекс </a:t>
            </a:r>
            <a:r>
              <a:rPr lang="en-US" sz="1200" b="1" dirty="0"/>
              <a:t>Fanuc</a:t>
            </a:r>
            <a:endParaRPr lang="ru-RU" sz="1200" b="1" dirty="0"/>
          </a:p>
        </p:txBody>
      </p:sp>
      <p:pic>
        <p:nvPicPr>
          <p:cNvPr id="1027" name="Picture 3" descr="H:\АТП_АРХИВ\FANUC\Картинки и фото\Корф\20140822_1804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02" y="1351568"/>
            <a:ext cx="4492062" cy="252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873702" y="4061576"/>
            <a:ext cx="48762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/>
              <a:t>2. Завод по производству холодильного оборудования.</a:t>
            </a:r>
          </a:p>
          <a:p>
            <a:r>
              <a:rPr lang="ru-RU" sz="1200" b="1" dirty="0"/>
              <a:t>Состав комплекса: Робот </a:t>
            </a:r>
            <a:r>
              <a:rPr lang="en-US" sz="1200" b="1" dirty="0"/>
              <a:t>Fanuc,</a:t>
            </a:r>
            <a:r>
              <a:rPr lang="ru-RU" sz="1200" b="1" dirty="0"/>
              <a:t> сварочный источник </a:t>
            </a:r>
            <a:r>
              <a:rPr lang="en-US" sz="1200" b="1" dirty="0"/>
              <a:t>EWM</a:t>
            </a:r>
            <a:r>
              <a:rPr lang="ru-RU" sz="1200" b="1" dirty="0"/>
              <a:t>,</a:t>
            </a:r>
          </a:p>
          <a:p>
            <a:r>
              <a:rPr lang="ru-RU" sz="1200" b="1" dirty="0"/>
              <a:t>горелка </a:t>
            </a:r>
            <a:r>
              <a:rPr lang="en-US" sz="1200" b="1" dirty="0"/>
              <a:t>Abicor Binzel,</a:t>
            </a:r>
            <a:r>
              <a:rPr lang="ru-RU" sz="1200" b="1" dirty="0"/>
              <a:t> два одноосевых позиционера, станция очистки,</a:t>
            </a:r>
          </a:p>
          <a:p>
            <a:r>
              <a:rPr lang="ru-RU" sz="1200" b="1" dirty="0"/>
              <a:t> ограждение и защитные оптические решетки безопасности </a:t>
            </a:r>
            <a:r>
              <a:rPr lang="en-US" sz="1200" b="1" dirty="0"/>
              <a:t>Omron</a:t>
            </a:r>
            <a:r>
              <a:rPr lang="ru-RU" sz="1200" b="1" dirty="0"/>
              <a:t>.</a:t>
            </a:r>
            <a:endParaRPr lang="en-US" sz="1200" b="1" dirty="0"/>
          </a:p>
          <a:p>
            <a:r>
              <a:rPr lang="en-US" sz="1200" b="1" dirty="0"/>
              <a:t>Alt</a:t>
            </a:r>
            <a:r>
              <a:rPr lang="ru-RU" sz="1200" b="1" dirty="0"/>
              <a:t>: робот </a:t>
            </a:r>
            <a:r>
              <a:rPr lang="en-US" sz="1200" b="1" dirty="0"/>
              <a:t>Fanuc, </a:t>
            </a:r>
            <a:r>
              <a:rPr lang="ru-RU" sz="1200" b="1" dirty="0"/>
              <a:t>роботизированный комплекс </a:t>
            </a:r>
            <a:r>
              <a:rPr lang="en-US" sz="1200" b="1" dirty="0"/>
              <a:t>Fanuc</a:t>
            </a:r>
            <a:endParaRPr lang="ru-RU" sz="1200" b="1" dirty="0"/>
          </a:p>
          <a:p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428966" y="353645"/>
            <a:ext cx="3278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Наши реализованные проекты:</a:t>
            </a:r>
          </a:p>
        </p:txBody>
      </p:sp>
    </p:spTree>
    <p:extLst>
      <p:ext uri="{BB962C8B-B14F-4D97-AF65-F5344CB8AC3E}">
        <p14:creationId xmlns:p14="http://schemas.microsoft.com/office/powerpoint/2010/main" val="1936305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2239" y="3933057"/>
            <a:ext cx="42497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3. Завод по производству вентиляторов.</a:t>
            </a:r>
          </a:p>
          <a:p>
            <a:r>
              <a:rPr lang="ru-RU" sz="1200" b="1" dirty="0"/>
              <a:t>Состав комплекса: Робот </a:t>
            </a:r>
            <a:r>
              <a:rPr lang="en-US" sz="1200" b="1" dirty="0"/>
              <a:t>Fanuc,</a:t>
            </a:r>
            <a:r>
              <a:rPr lang="ru-RU" sz="1200" b="1" dirty="0"/>
              <a:t> сварочный источник </a:t>
            </a:r>
            <a:r>
              <a:rPr lang="en-US" sz="1200" b="1" dirty="0"/>
              <a:t>EWM</a:t>
            </a:r>
            <a:r>
              <a:rPr lang="ru-RU" sz="1200" b="1" dirty="0"/>
              <a:t>, горелка </a:t>
            </a:r>
            <a:r>
              <a:rPr lang="en-US" sz="1200" b="1" dirty="0"/>
              <a:t>Abicor Binzel, </a:t>
            </a:r>
            <a:r>
              <a:rPr lang="ru-RU" sz="1200" b="1" dirty="0"/>
              <a:t>два двухосевых позиционера, станция очистки горелки, ограждение и защитные оптические решетки безопасности </a:t>
            </a:r>
            <a:r>
              <a:rPr lang="en-US" sz="1200" b="1" dirty="0"/>
              <a:t>Omron</a:t>
            </a:r>
            <a:r>
              <a:rPr lang="ru-RU" sz="1200" b="1" dirty="0"/>
              <a:t>.</a:t>
            </a:r>
            <a:endParaRPr lang="en-US" sz="1200" b="1" dirty="0"/>
          </a:p>
          <a:p>
            <a:r>
              <a:rPr lang="en-US" sz="1200" b="1" dirty="0"/>
              <a:t>Alt</a:t>
            </a:r>
            <a:r>
              <a:rPr lang="ru-RU" sz="1200" b="1" dirty="0"/>
              <a:t>: робот </a:t>
            </a:r>
            <a:r>
              <a:rPr lang="en-US" sz="1200" b="1" dirty="0"/>
              <a:t>Fanuc, </a:t>
            </a:r>
            <a:r>
              <a:rPr lang="ru-RU" sz="1200" b="1" dirty="0"/>
              <a:t>роботизированный комплекс </a:t>
            </a:r>
            <a:r>
              <a:rPr lang="en-US" sz="1200" b="1" dirty="0"/>
              <a:t>Fanuc</a:t>
            </a:r>
            <a:endParaRPr lang="ru-RU" sz="1200" b="1" dirty="0"/>
          </a:p>
          <a:p>
            <a:endParaRPr lang="ru-RU" sz="1200" dirty="0"/>
          </a:p>
        </p:txBody>
      </p:sp>
      <p:pic>
        <p:nvPicPr>
          <p:cNvPr id="2050" name="Picture 2" descr="H:\АТП_АРХИВ\FANUC\Картинки и фото\Неватом\20151224_1548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57250"/>
            <a:ext cx="4315972" cy="24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:\АТП_АРХИВ\FANUC\Картинки и фото\Соломбальский СМЗ Грейферы\Робот №2\P1070320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9" y="857250"/>
            <a:ext cx="3779852" cy="24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68008" y="3938219"/>
            <a:ext cx="45866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4. Завод по производству лесозаготовительной техники.</a:t>
            </a:r>
          </a:p>
          <a:p>
            <a:r>
              <a:rPr lang="ru-RU" sz="1200" b="1" dirty="0"/>
              <a:t>2-й комплекс. Состав комплекса: Робот </a:t>
            </a:r>
            <a:r>
              <a:rPr lang="en-US" sz="1200" b="1" dirty="0"/>
              <a:t>Fanuc,</a:t>
            </a:r>
            <a:r>
              <a:rPr lang="ru-RU" sz="1200" b="1" dirty="0"/>
              <a:t> сварочный источник </a:t>
            </a:r>
            <a:r>
              <a:rPr lang="en-US" sz="1200" b="1" dirty="0"/>
              <a:t>Miller</a:t>
            </a:r>
            <a:r>
              <a:rPr lang="ru-RU" sz="1200" b="1" dirty="0"/>
              <a:t>, горелка </a:t>
            </a:r>
            <a:r>
              <a:rPr lang="en-US" sz="1200" b="1" dirty="0"/>
              <a:t>Abicor Binzel, </a:t>
            </a:r>
            <a:r>
              <a:rPr lang="ru-RU" sz="1200" b="1" dirty="0"/>
              <a:t>поворотная ось, два одноосевых позиционера, станция очистки горелки, ограждение.</a:t>
            </a:r>
            <a:endParaRPr lang="en-US" sz="1200" b="1" dirty="0"/>
          </a:p>
          <a:p>
            <a:r>
              <a:rPr lang="en-US" sz="1200" b="1" dirty="0"/>
              <a:t>Alt</a:t>
            </a:r>
            <a:r>
              <a:rPr lang="ru-RU" sz="1200" b="1" dirty="0"/>
              <a:t>: робот </a:t>
            </a:r>
            <a:r>
              <a:rPr lang="en-US" sz="1200" b="1" dirty="0"/>
              <a:t>Fanuc, </a:t>
            </a:r>
            <a:r>
              <a:rPr lang="ru-RU" sz="1200" b="1" dirty="0"/>
              <a:t>роботизированный комплекс </a:t>
            </a:r>
            <a:r>
              <a:rPr lang="en-US" sz="1200" b="1" dirty="0"/>
              <a:t>Fanuc</a:t>
            </a:r>
            <a:endParaRPr lang="ru-RU" sz="1200" b="1" dirty="0"/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755469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АТП_АРХИВ\FANUC\Картинки и фото\ПЕРМЬ ПНИПУ\IMG_20121211_1636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692696"/>
            <a:ext cx="3275856" cy="245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H:\АТП_АРХИВ\FANUC\Картинки и фото\Самара-Завод Металлург\Самара_фото\Сжатые\IMG_138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3" r="13113"/>
          <a:stretch/>
        </p:blipFill>
        <p:spPr bwMode="auto">
          <a:xfrm>
            <a:off x="5807968" y="697952"/>
            <a:ext cx="4718584" cy="265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57013" y="3385128"/>
            <a:ext cx="4244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5. Университет. Роботизированный комплекс для обучения.</a:t>
            </a:r>
          </a:p>
          <a:p>
            <a:r>
              <a:rPr lang="ru-RU" sz="1200" b="1" dirty="0"/>
              <a:t>Состав комплекса: Робот </a:t>
            </a:r>
            <a:r>
              <a:rPr lang="en-US" sz="1200" b="1" dirty="0"/>
              <a:t>Fanuc</a:t>
            </a:r>
            <a:r>
              <a:rPr lang="ru-RU" sz="1200" b="1" dirty="0"/>
              <a:t> и двухосевой позиционер на единой базе, сварочный источник </a:t>
            </a:r>
            <a:r>
              <a:rPr lang="en-US" sz="1200" b="1" dirty="0"/>
              <a:t>Miller</a:t>
            </a:r>
            <a:r>
              <a:rPr lang="ru-RU" sz="1200" b="1" dirty="0"/>
              <a:t>, горелка </a:t>
            </a:r>
            <a:r>
              <a:rPr lang="en-US" sz="1200" b="1" dirty="0"/>
              <a:t>Abicor Binzel</a:t>
            </a:r>
            <a:r>
              <a:rPr lang="ru-RU" sz="1200" b="1" dirty="0"/>
              <a:t>.</a:t>
            </a:r>
            <a:endParaRPr lang="en-US" sz="1200" b="1" dirty="0"/>
          </a:p>
          <a:p>
            <a:r>
              <a:rPr lang="en-US" sz="1200" b="1" dirty="0"/>
              <a:t>Alt</a:t>
            </a:r>
            <a:r>
              <a:rPr lang="ru-RU" sz="1200" b="1" dirty="0"/>
              <a:t>: робот </a:t>
            </a:r>
            <a:r>
              <a:rPr lang="en-US" sz="1200" b="1" dirty="0"/>
              <a:t>Fanuc, </a:t>
            </a:r>
            <a:r>
              <a:rPr lang="ru-RU" sz="1200" b="1" dirty="0"/>
              <a:t>роботизированный комплекс </a:t>
            </a:r>
            <a:r>
              <a:rPr lang="en-US" sz="1200" b="1" dirty="0"/>
              <a:t>Fanuc</a:t>
            </a:r>
            <a:endParaRPr lang="ru-RU" sz="1200" b="1" dirty="0"/>
          </a:p>
          <a:p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5879976" y="3429001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6. Производство автомобильных компонентов.</a:t>
            </a:r>
          </a:p>
          <a:p>
            <a:r>
              <a:rPr lang="ru-RU" sz="1200" b="1" dirty="0"/>
              <a:t>Состав комплекса: Робот </a:t>
            </a:r>
            <a:r>
              <a:rPr lang="en-US" sz="1200" b="1" dirty="0"/>
              <a:t>Fanuc</a:t>
            </a:r>
            <a:r>
              <a:rPr lang="ru-RU" sz="1200" b="1" dirty="0"/>
              <a:t> и одноосевой позиционер со сварочным столом УСП, сварочный источник </a:t>
            </a:r>
            <a:r>
              <a:rPr lang="en-US" sz="1200" b="1" dirty="0"/>
              <a:t>CEA</a:t>
            </a:r>
            <a:r>
              <a:rPr lang="ru-RU" sz="1200" b="1" dirty="0"/>
              <a:t>, горелка </a:t>
            </a:r>
            <a:r>
              <a:rPr lang="en-US" sz="1200" b="1" dirty="0"/>
              <a:t>Abicor Binzel</a:t>
            </a:r>
            <a:r>
              <a:rPr lang="ru-RU" sz="1200" b="1" dirty="0"/>
              <a:t>.</a:t>
            </a:r>
            <a:endParaRPr lang="en-US" sz="1200" b="1" dirty="0"/>
          </a:p>
          <a:p>
            <a:r>
              <a:rPr lang="en-US" sz="1200" b="1" dirty="0"/>
              <a:t>Alt</a:t>
            </a:r>
            <a:r>
              <a:rPr lang="ru-RU" sz="1200" b="1" dirty="0"/>
              <a:t>: робот </a:t>
            </a:r>
            <a:r>
              <a:rPr lang="en-US" sz="1200" b="1" dirty="0"/>
              <a:t>Fanuc, </a:t>
            </a:r>
            <a:r>
              <a:rPr lang="ru-RU" sz="1200" b="1" dirty="0"/>
              <a:t>роботизированный комплекс </a:t>
            </a:r>
            <a:r>
              <a:rPr lang="en-US" sz="1200" b="1" dirty="0"/>
              <a:t>Fanuc</a:t>
            </a:r>
            <a:endParaRPr lang="ru-RU" sz="1200" b="1" dirty="0"/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664472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АТП_АРХИВ\FANUC\Картинки и фото\БГТУ ФОТО ПНР\20170322_0945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1" y="260648"/>
            <a:ext cx="3515883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75521" y="3052183"/>
            <a:ext cx="38884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7. Роботизированный комплекс для плазменного напыления и дуговой наплавки. Два источника, плазматрон и горелка с возможностью попеременного подключения.</a:t>
            </a:r>
          </a:p>
          <a:p>
            <a:r>
              <a:rPr lang="ru-RU" sz="1200" b="1" dirty="0"/>
              <a:t>Состав комплекса: Робот </a:t>
            </a:r>
            <a:r>
              <a:rPr lang="en-US" sz="1200" b="1" dirty="0"/>
              <a:t>Fanuc,</a:t>
            </a:r>
            <a:r>
              <a:rPr lang="ru-RU" sz="1200" b="1" dirty="0"/>
              <a:t> источник </a:t>
            </a:r>
            <a:r>
              <a:rPr lang="en-US" sz="1200" b="1" dirty="0" err="1"/>
              <a:t>Castoline</a:t>
            </a:r>
            <a:r>
              <a:rPr lang="en-US" sz="1200" b="1" dirty="0"/>
              <a:t> </a:t>
            </a:r>
            <a:r>
              <a:rPr lang="ru-RU" sz="1200" b="1" dirty="0"/>
              <a:t> для плазменного напыления, сварочный источник </a:t>
            </a:r>
            <a:r>
              <a:rPr lang="en-US" sz="1200" b="1" dirty="0"/>
              <a:t>CEA</a:t>
            </a:r>
            <a:r>
              <a:rPr lang="ru-RU" sz="1200" b="1" dirty="0"/>
              <a:t>, плазматрон, горелка </a:t>
            </a:r>
            <a:r>
              <a:rPr lang="en-US" sz="1200" b="1" dirty="0"/>
              <a:t>Abicor Binzel</a:t>
            </a:r>
            <a:r>
              <a:rPr lang="ru-RU" sz="1200" b="1" dirty="0"/>
              <a:t>.</a:t>
            </a:r>
            <a:endParaRPr lang="en-US" sz="1200" b="1" dirty="0"/>
          </a:p>
          <a:p>
            <a:r>
              <a:rPr lang="en-US" sz="1200" b="1" dirty="0"/>
              <a:t>Alt</a:t>
            </a:r>
            <a:r>
              <a:rPr lang="ru-RU" sz="1200" b="1" dirty="0"/>
              <a:t>: робот </a:t>
            </a:r>
            <a:r>
              <a:rPr lang="en-US" sz="1200" b="1" dirty="0"/>
              <a:t>Fanuc, </a:t>
            </a:r>
            <a:r>
              <a:rPr lang="ru-RU" sz="1200" b="1" dirty="0"/>
              <a:t>роботизированный комплекс </a:t>
            </a:r>
            <a:r>
              <a:rPr lang="en-US" sz="1200" b="1" dirty="0"/>
              <a:t>Fanuc </a:t>
            </a:r>
            <a:r>
              <a:rPr lang="ru-RU" sz="1200" b="1" dirty="0"/>
              <a:t>для сварки и напыления, роботизированный источник сварки</a:t>
            </a:r>
            <a:r>
              <a:rPr lang="en-US" sz="1200" b="1" dirty="0"/>
              <a:t> CEA</a:t>
            </a:r>
            <a:r>
              <a:rPr lang="ru-RU" sz="1200" b="1" dirty="0"/>
              <a:t>, плазменная порошковая наплавка </a:t>
            </a:r>
            <a:r>
              <a:rPr lang="en-US" sz="1200" b="1" dirty="0" err="1"/>
              <a:t>Castoline</a:t>
            </a:r>
            <a:r>
              <a:rPr lang="ru-RU" sz="1200" b="1" dirty="0"/>
              <a:t>.</a:t>
            </a:r>
          </a:p>
          <a:p>
            <a:endParaRPr lang="ru-RU" sz="1200" dirty="0"/>
          </a:p>
        </p:txBody>
      </p:sp>
      <p:pic>
        <p:nvPicPr>
          <p:cNvPr id="3076" name="Picture 4" descr="H:\АТП_АРХИВ\FANUC\Картинки и фото\НИИ ТП\Foto\20171124_1138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260649"/>
            <a:ext cx="2304256" cy="307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84032" y="3480969"/>
            <a:ext cx="38884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8. Научно-исследовательский институт. Сварка алюминиевых деталей.</a:t>
            </a:r>
          </a:p>
          <a:p>
            <a:r>
              <a:rPr lang="ru-RU" sz="1200" b="1" dirty="0"/>
              <a:t>Состав комплекса: Робот </a:t>
            </a:r>
            <a:r>
              <a:rPr lang="en-US" sz="1200" b="1" dirty="0"/>
              <a:t>Fanuc</a:t>
            </a:r>
            <a:r>
              <a:rPr lang="ru-RU" sz="1200" b="1" dirty="0"/>
              <a:t> и двухосевой позиционер на единой базе, сварочный стол УСП, сварочный источник </a:t>
            </a:r>
            <a:r>
              <a:rPr lang="en-US" sz="1200" b="1" dirty="0"/>
              <a:t>CEA</a:t>
            </a:r>
            <a:r>
              <a:rPr lang="ru-RU" sz="1200" b="1" dirty="0"/>
              <a:t>, горелка </a:t>
            </a:r>
            <a:r>
              <a:rPr lang="en-US" sz="1200" b="1" dirty="0"/>
              <a:t>Abicor Binzel</a:t>
            </a:r>
            <a:r>
              <a:rPr lang="ru-RU" sz="1200" b="1" dirty="0"/>
              <a:t>, станция очистки, ограждение и защитные оптические решетки безопасности Omron .</a:t>
            </a:r>
          </a:p>
          <a:p>
            <a:r>
              <a:rPr lang="en-US" sz="1200" b="1" dirty="0"/>
              <a:t>Alt</a:t>
            </a:r>
            <a:r>
              <a:rPr lang="ru-RU" sz="1200" b="1" dirty="0"/>
              <a:t>: робот </a:t>
            </a:r>
            <a:r>
              <a:rPr lang="en-US" sz="1200" b="1" dirty="0"/>
              <a:t>Fanuc, </a:t>
            </a:r>
            <a:r>
              <a:rPr lang="ru-RU" sz="1200" b="1" dirty="0"/>
              <a:t>роботизированный комплекс </a:t>
            </a:r>
            <a:r>
              <a:rPr lang="en-US" sz="1200" b="1" dirty="0"/>
              <a:t>Fanuc</a:t>
            </a:r>
            <a:r>
              <a:rPr lang="ru-RU" sz="1200" b="1" dirty="0"/>
              <a:t>.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275040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:\АТП_АРХИВ\FANUC\Картинки и фото\Калининград фото\IMG_05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9" y="332656"/>
            <a:ext cx="393643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03511" y="3429001"/>
            <a:ext cx="43030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9. Производство автомобильных компонентов.</a:t>
            </a:r>
          </a:p>
          <a:p>
            <a:r>
              <a:rPr lang="ru-RU" sz="1200" b="1" dirty="0"/>
              <a:t>Состав комплекса: Робот </a:t>
            </a:r>
            <a:r>
              <a:rPr lang="en-US" sz="1200" b="1" dirty="0"/>
              <a:t>Fanuc, </a:t>
            </a:r>
            <a:r>
              <a:rPr lang="ru-RU" sz="1200" b="1" dirty="0"/>
              <a:t>два одноосевых вращателя, сварочный источник </a:t>
            </a:r>
            <a:r>
              <a:rPr lang="en-US" sz="1200" b="1" dirty="0"/>
              <a:t>CEA</a:t>
            </a:r>
            <a:r>
              <a:rPr lang="ru-RU" sz="1200" b="1" dirty="0"/>
              <a:t>, горелка </a:t>
            </a:r>
            <a:r>
              <a:rPr lang="en-US" sz="1200" b="1" dirty="0"/>
              <a:t>DINSE</a:t>
            </a:r>
            <a:r>
              <a:rPr lang="ru-RU" sz="1200" b="1" dirty="0"/>
              <a:t>.</a:t>
            </a:r>
          </a:p>
          <a:p>
            <a:r>
              <a:rPr lang="en-US" sz="1200" b="1" dirty="0"/>
              <a:t>Alt</a:t>
            </a:r>
            <a:r>
              <a:rPr lang="ru-RU" sz="1200" b="1" dirty="0"/>
              <a:t>: робот </a:t>
            </a:r>
            <a:r>
              <a:rPr lang="en-US" sz="1200" b="1" dirty="0"/>
              <a:t>Fanuc, </a:t>
            </a:r>
            <a:r>
              <a:rPr lang="ru-RU" sz="1200" b="1" dirty="0"/>
              <a:t>роботизированный комплекс </a:t>
            </a:r>
            <a:r>
              <a:rPr lang="en-US" sz="1200" b="1" dirty="0"/>
              <a:t>Fanuc</a:t>
            </a:r>
            <a:r>
              <a:rPr lang="ru-RU" sz="1200" b="1" dirty="0"/>
              <a:t>, роботизированная горелка </a:t>
            </a:r>
            <a:r>
              <a:rPr lang="en-US" sz="1200" b="1" dirty="0" err="1"/>
              <a:t>Dinse</a:t>
            </a:r>
            <a:r>
              <a:rPr lang="en-US" sz="1200" b="1" dirty="0"/>
              <a:t>.</a:t>
            </a:r>
            <a:endParaRPr lang="ru-RU" sz="1200" b="1" dirty="0"/>
          </a:p>
          <a:p>
            <a:endParaRPr lang="ru-RU" sz="1200" dirty="0"/>
          </a:p>
        </p:txBody>
      </p:sp>
      <p:pic>
        <p:nvPicPr>
          <p:cNvPr id="6" name="Picture 2" descr="H:\АТП_АРХИВ\FANUC\Картинки и фото\Ряжск\IMG-20180928-WA0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302321"/>
            <a:ext cx="2427734" cy="323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496582" y="3670192"/>
            <a:ext cx="5013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10. Производство кузовов грузовых автомобилей.</a:t>
            </a:r>
          </a:p>
          <a:p>
            <a:r>
              <a:rPr lang="ru-RU" sz="1200" b="1" dirty="0"/>
              <a:t>Состав комплекса: Робот </a:t>
            </a:r>
            <a:r>
              <a:rPr lang="en-US" sz="1200" b="1" dirty="0"/>
              <a:t>Fanuc,</a:t>
            </a:r>
            <a:r>
              <a:rPr lang="ru-RU" sz="1200" b="1" dirty="0"/>
              <a:t> колонна на линейной оси, сварочный источник </a:t>
            </a:r>
            <a:r>
              <a:rPr lang="en-US" sz="1200" b="1" dirty="0"/>
              <a:t>CEA</a:t>
            </a:r>
            <a:r>
              <a:rPr lang="ru-RU" sz="1200" b="1" dirty="0"/>
              <a:t>, горелка </a:t>
            </a:r>
            <a:r>
              <a:rPr lang="en-US" sz="1200" b="1" dirty="0"/>
              <a:t>Abicor Binzel</a:t>
            </a:r>
            <a:r>
              <a:rPr lang="ru-RU" sz="1200" b="1" dirty="0"/>
              <a:t>, станция очистки горелки.</a:t>
            </a:r>
            <a:endParaRPr lang="en-US" sz="1200" b="1" dirty="0"/>
          </a:p>
          <a:p>
            <a:r>
              <a:rPr lang="en-US" sz="1200" b="1" dirty="0"/>
              <a:t>Alt</a:t>
            </a:r>
            <a:r>
              <a:rPr lang="ru-RU" sz="1200" b="1" dirty="0"/>
              <a:t>: робот </a:t>
            </a:r>
            <a:r>
              <a:rPr lang="en-US" sz="1200" b="1" dirty="0"/>
              <a:t>Fanuc, </a:t>
            </a:r>
            <a:r>
              <a:rPr lang="ru-RU" sz="1200" b="1" dirty="0"/>
              <a:t>роботизированный комплекс </a:t>
            </a:r>
            <a:r>
              <a:rPr lang="en-US" sz="1200" b="1" dirty="0"/>
              <a:t>Fanuc, </a:t>
            </a:r>
            <a:r>
              <a:rPr lang="ru-RU" sz="1200" b="1" dirty="0"/>
              <a:t>роботизированный источник сварки </a:t>
            </a:r>
            <a:r>
              <a:rPr lang="en-US" sz="1200" b="1" dirty="0"/>
              <a:t>CEA</a:t>
            </a:r>
            <a:r>
              <a:rPr lang="ru-RU" sz="1200" b="1" dirty="0"/>
              <a:t>.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089151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АТП_АРХИВ\FANUC\Картинки и фото\ВОЗДУХОТЕХНИКА\20190228_1056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9" y="260648"/>
            <a:ext cx="393643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7189" y="3356993"/>
            <a:ext cx="4306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11. Производство вентиляторов.</a:t>
            </a:r>
          </a:p>
          <a:p>
            <a:r>
              <a:rPr lang="ru-RU" sz="1200" b="1" dirty="0"/>
              <a:t>Состав комплекса: Робот </a:t>
            </a:r>
            <a:r>
              <a:rPr lang="en-US" sz="1200" b="1" dirty="0"/>
              <a:t>Fanuc, </a:t>
            </a:r>
            <a:r>
              <a:rPr lang="ru-RU" sz="1200" b="1" dirty="0"/>
              <a:t>два двухосевых вращателя, сварочный источник </a:t>
            </a:r>
            <a:r>
              <a:rPr lang="en-US" sz="1200" b="1" dirty="0"/>
              <a:t>CEA</a:t>
            </a:r>
            <a:r>
              <a:rPr lang="ru-RU" sz="1200" b="1" dirty="0"/>
              <a:t>, горелка </a:t>
            </a:r>
            <a:r>
              <a:rPr lang="en-US" sz="1200" b="1" dirty="0"/>
              <a:t>Abicor Binzel</a:t>
            </a:r>
            <a:r>
              <a:rPr lang="ru-RU" sz="1200" b="1" dirty="0"/>
              <a:t>, станция очистки, ограждение и защитные оптические решетки безопасности Omron.</a:t>
            </a:r>
            <a:endParaRPr lang="en-US" sz="1200" b="1" dirty="0"/>
          </a:p>
          <a:p>
            <a:r>
              <a:rPr lang="en-US" sz="1200" b="1" dirty="0"/>
              <a:t>Alt</a:t>
            </a:r>
            <a:r>
              <a:rPr lang="ru-RU" sz="1200" b="1" dirty="0"/>
              <a:t>: Роботизированная сварка вентиляторов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09CD26-E3F1-40A4-9AF7-489E80702A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1" y="260648"/>
            <a:ext cx="3936437" cy="2952327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BF983CA-CEA3-4FA1-8D5C-0CA9037C159B}"/>
              </a:ext>
            </a:extLst>
          </p:cNvPr>
          <p:cNvSpPr/>
          <p:nvPr/>
        </p:nvSpPr>
        <p:spPr>
          <a:xfrm>
            <a:off x="7010400" y="3380225"/>
            <a:ext cx="40462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12. Производство торгового оборудования.</a:t>
            </a:r>
          </a:p>
          <a:p>
            <a:r>
              <a:rPr lang="ru-RU" sz="1200" b="1" dirty="0"/>
              <a:t>Состав комплекса: Робот </a:t>
            </a:r>
            <a:r>
              <a:rPr lang="en-US" sz="1200" b="1" dirty="0"/>
              <a:t>Fanuc, </a:t>
            </a:r>
            <a:r>
              <a:rPr lang="ru-RU" sz="1200" b="1" dirty="0"/>
              <a:t>одноосевой вращатель, сварочный источник </a:t>
            </a:r>
            <a:r>
              <a:rPr lang="en-US" sz="1200" b="1" dirty="0"/>
              <a:t>CEA</a:t>
            </a:r>
            <a:r>
              <a:rPr lang="ru-RU" sz="1200" b="1" dirty="0"/>
              <a:t>, горелка </a:t>
            </a:r>
            <a:r>
              <a:rPr lang="en-US" sz="1200" b="1" dirty="0" err="1"/>
              <a:t>Dinse</a:t>
            </a:r>
            <a:r>
              <a:rPr lang="ru-RU" sz="1200" b="1" dirty="0"/>
              <a:t>, станция очистки</a:t>
            </a:r>
            <a:r>
              <a:rPr lang="en-US" sz="1200" b="1" dirty="0"/>
              <a:t> </a:t>
            </a:r>
            <a:r>
              <a:rPr lang="ru-RU" sz="1200" b="1" dirty="0"/>
              <a:t>горелки.</a:t>
            </a:r>
          </a:p>
          <a:p>
            <a:r>
              <a:rPr lang="en-US" sz="1200" b="1" dirty="0"/>
              <a:t>Alt</a:t>
            </a:r>
            <a:r>
              <a:rPr lang="ru-RU" sz="1200" b="1" dirty="0"/>
              <a:t>: Роботизированная сварка торгового оборудования</a:t>
            </a:r>
          </a:p>
        </p:txBody>
      </p:sp>
    </p:spTree>
    <p:extLst>
      <p:ext uri="{BB962C8B-B14F-4D97-AF65-F5344CB8AC3E}">
        <p14:creationId xmlns:p14="http://schemas.microsoft.com/office/powerpoint/2010/main" val="1787093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H:\АТП_АРХИВ\FANUC\Картинки и фото\ТЕХНОТРОН\IMG-20190701-WA001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3" r="9625"/>
          <a:stretch/>
        </p:blipFill>
        <p:spPr bwMode="auto">
          <a:xfrm>
            <a:off x="1703512" y="188641"/>
            <a:ext cx="3666226" cy="334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44242" y="3645025"/>
            <a:ext cx="419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13. Производство с/х оборудования.</a:t>
            </a:r>
          </a:p>
          <a:p>
            <a:r>
              <a:rPr lang="ru-RU" sz="1200" b="1" dirty="0"/>
              <a:t>Состав комплекса: Робот </a:t>
            </a:r>
            <a:r>
              <a:rPr lang="en-US" sz="1200" b="1" dirty="0"/>
              <a:t>Fanuc, </a:t>
            </a:r>
            <a:r>
              <a:rPr lang="ru-RU" sz="1200" b="1" dirty="0"/>
              <a:t>два одноосевых вращателя, сварочный источник </a:t>
            </a:r>
            <a:r>
              <a:rPr lang="en-US" sz="1200" b="1" dirty="0"/>
              <a:t>CEA</a:t>
            </a:r>
            <a:r>
              <a:rPr lang="ru-RU" sz="1200" b="1" dirty="0"/>
              <a:t>, горелка </a:t>
            </a:r>
            <a:r>
              <a:rPr lang="en-US" sz="1200" b="1" dirty="0"/>
              <a:t>Abicor Binzel</a:t>
            </a:r>
            <a:r>
              <a:rPr lang="ru-RU" sz="1200" b="1" dirty="0"/>
              <a:t>, ограждение и защитные оптические решетки безопасности </a:t>
            </a:r>
            <a:r>
              <a:rPr lang="en-US" sz="1200" b="1" dirty="0"/>
              <a:t>Omron</a:t>
            </a:r>
            <a:r>
              <a:rPr lang="ru-RU" sz="1200" b="1" dirty="0"/>
              <a:t>.</a:t>
            </a:r>
          </a:p>
          <a:p>
            <a:r>
              <a:rPr lang="en-US" sz="1200" b="1" dirty="0"/>
              <a:t>Alt</a:t>
            </a:r>
            <a:r>
              <a:rPr lang="ru-RU" sz="1200" b="1" dirty="0"/>
              <a:t>: Сварка робот </a:t>
            </a:r>
            <a:r>
              <a:rPr lang="en-US" sz="1200" b="1" dirty="0"/>
              <a:t>Fanuc, </a:t>
            </a:r>
            <a:r>
              <a:rPr lang="ru-RU" sz="1200" b="1" dirty="0"/>
              <a:t>роботизированный комплекс </a:t>
            </a:r>
            <a:r>
              <a:rPr lang="en-US" sz="1200" b="1" dirty="0"/>
              <a:t>Fanuc</a:t>
            </a:r>
            <a:endParaRPr lang="ru-RU" sz="1200" b="1" dirty="0"/>
          </a:p>
          <a:p>
            <a:endParaRPr lang="ru-RU" sz="1200" dirty="0"/>
          </a:p>
        </p:txBody>
      </p:sp>
      <p:pic>
        <p:nvPicPr>
          <p:cNvPr id="1026" name="Picture 2" descr="Image result for fanuc scanson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0" y="197133"/>
            <a:ext cx="2232248" cy="334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28048" y="3637920"/>
            <a:ext cx="38884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14. Производство оборудования для нефтегазового сектора.</a:t>
            </a:r>
          </a:p>
          <a:p>
            <a:r>
              <a:rPr lang="ru-RU" sz="1200" b="1" dirty="0"/>
              <a:t>Установка лазерного датчика слежения </a:t>
            </a:r>
            <a:r>
              <a:rPr lang="en-US" sz="1200" b="1" dirty="0" err="1"/>
              <a:t>Scansonic</a:t>
            </a:r>
            <a:r>
              <a:rPr lang="en-US" sz="1200" b="1" dirty="0"/>
              <a:t> TH6D </a:t>
            </a:r>
            <a:r>
              <a:rPr lang="ru-RU" sz="1200" b="1" dirty="0"/>
              <a:t>на существующий роботизированный комплекс </a:t>
            </a:r>
            <a:r>
              <a:rPr lang="en-US" sz="1200" b="1" dirty="0"/>
              <a:t>Fanuc</a:t>
            </a:r>
            <a:endParaRPr lang="ru-RU" sz="1200" b="1" dirty="0"/>
          </a:p>
          <a:p>
            <a:r>
              <a:rPr lang="en-US" sz="1200" b="1" dirty="0"/>
              <a:t>Alt</a:t>
            </a:r>
            <a:r>
              <a:rPr lang="ru-RU" sz="1200" b="1" dirty="0"/>
              <a:t>: Сварочный робот </a:t>
            </a:r>
            <a:r>
              <a:rPr lang="en-US" sz="1200" b="1" dirty="0"/>
              <a:t>Fanuc, </a:t>
            </a:r>
            <a:r>
              <a:rPr lang="ru-RU" sz="1200" b="1" dirty="0"/>
              <a:t>роботизированный комплекс </a:t>
            </a:r>
            <a:r>
              <a:rPr lang="en-US" sz="1200" b="1" dirty="0"/>
              <a:t>Fanuc</a:t>
            </a:r>
            <a:r>
              <a:rPr lang="ru-RU" sz="1200" b="1" dirty="0"/>
              <a:t>.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079058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A01CAD4-C073-442D-A443-A0FF53F1B1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687" y="1174458"/>
            <a:ext cx="3965196" cy="29738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9AD0EE-CDC2-4DF8-9209-7B4EDEE4FF93}"/>
              </a:ext>
            </a:extLst>
          </p:cNvPr>
          <p:cNvSpPr txBox="1"/>
          <p:nvPr/>
        </p:nvSpPr>
        <p:spPr>
          <a:xfrm>
            <a:off x="1496037" y="4148355"/>
            <a:ext cx="419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15. Производство теплиц.</a:t>
            </a:r>
          </a:p>
          <a:p>
            <a:r>
              <a:rPr lang="ru-RU" sz="1200" b="1" dirty="0"/>
              <a:t>Состав комплекса: Робот </a:t>
            </a:r>
            <a:r>
              <a:rPr lang="en-US" sz="1200" b="1" dirty="0"/>
              <a:t>Fanuc, </a:t>
            </a:r>
            <a:r>
              <a:rPr lang="ru-RU" sz="1200" b="1" dirty="0"/>
              <a:t>два сварочных стола УСП, сварочный источник </a:t>
            </a:r>
            <a:r>
              <a:rPr lang="en-US" sz="1200" b="1" dirty="0"/>
              <a:t>CEA</a:t>
            </a:r>
            <a:r>
              <a:rPr lang="ru-RU" sz="1200" b="1" dirty="0"/>
              <a:t>, горелка </a:t>
            </a:r>
            <a:r>
              <a:rPr lang="en-US" sz="1200" b="1" dirty="0"/>
              <a:t>Abicor Binzel</a:t>
            </a:r>
            <a:r>
              <a:rPr lang="ru-RU" sz="1200" b="1" dirty="0"/>
              <a:t>, ограждение и защитные оптические решетки безопасности </a:t>
            </a:r>
            <a:r>
              <a:rPr lang="en-US" sz="1200" b="1" dirty="0"/>
              <a:t>Omron</a:t>
            </a:r>
            <a:r>
              <a:rPr lang="ru-RU" sz="1200" b="1" dirty="0"/>
              <a:t>.</a:t>
            </a:r>
          </a:p>
          <a:p>
            <a:r>
              <a:rPr lang="en-US" sz="1200" b="1" dirty="0"/>
              <a:t>Alt</a:t>
            </a:r>
            <a:r>
              <a:rPr lang="ru-RU" sz="1200" b="1" dirty="0"/>
              <a:t>: Сварка робот </a:t>
            </a:r>
            <a:r>
              <a:rPr lang="en-US" sz="1200" b="1" dirty="0"/>
              <a:t>Fanuc, </a:t>
            </a:r>
            <a:r>
              <a:rPr lang="ru-RU" sz="1200" b="1" dirty="0"/>
              <a:t>роботизированный комплекс </a:t>
            </a:r>
            <a:r>
              <a:rPr lang="en-US" sz="1200" b="1" dirty="0"/>
              <a:t>Fanuc</a:t>
            </a:r>
            <a:endParaRPr lang="ru-RU" sz="1200" b="1" dirty="0"/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838452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14553</TotalTime>
  <Words>637</Words>
  <Application>Microsoft Office PowerPoint</Application>
  <PresentationFormat>Широкоэкранный</PresentationFormat>
  <Paragraphs>48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Вячеслав Савостин</cp:lastModifiedBy>
  <cp:revision>47</cp:revision>
  <dcterms:created xsi:type="dcterms:W3CDTF">2019-11-26T14:20:11Z</dcterms:created>
  <dcterms:modified xsi:type="dcterms:W3CDTF">2020-04-20T13:14:47Z</dcterms:modified>
</cp:coreProperties>
</file>